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D956B77-CC65-4C25-86BC-B680E4D45C5E}" type="datetimeFigureOut">
              <a:rPr lang="en-US" smtClean="0"/>
              <a:t>12/20/2011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8E5DF28-F451-472B-A44B-BA424D8F0D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.discovery.com/games/tourcentral/tourcentral.html" TargetMode="External"/><Relationship Id="rId7" Type="http://schemas.openxmlformats.org/officeDocument/2006/relationships/hyperlink" Target="http://nineplanets.org/tour/" TargetMode="External"/><Relationship Id="rId2" Type="http://schemas.openxmlformats.org/officeDocument/2006/relationships/hyperlink" Target="http://www.vatican.va/various/cappelle/sistina_vr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beijingguide.com/great_wall_of_china/tower_inside.html" TargetMode="External"/><Relationship Id="rId5" Type="http://schemas.openxmlformats.org/officeDocument/2006/relationships/hyperlink" Target="http://gatorland.com/gatorcam.php" TargetMode="External"/><Relationship Id="rId4" Type="http://schemas.openxmlformats.org/officeDocument/2006/relationships/hyperlink" Target="http://www.medtropolis.com/VBody.as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lc.org/search/content-provider-program.aspx?id=3046" TargetMode="External"/><Relationship Id="rId2" Type="http://schemas.openxmlformats.org/officeDocument/2006/relationships/hyperlink" Target="http://www.esu5.org/vnews/display.v/SEC/SNDLC|Educational%20Partner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kypeanauthor.wetpaint.com/" TargetMode="External"/><Relationship Id="rId5" Type="http://schemas.openxmlformats.org/officeDocument/2006/relationships/hyperlink" Target="http://americanart.si.edu/education/video/" TargetMode="External"/><Relationship Id="rId4" Type="http://schemas.openxmlformats.org/officeDocument/2006/relationships/hyperlink" Target="http://education.skype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xploratree.org.uk/" TargetMode="External"/><Relationship Id="rId3" Type="http://schemas.openxmlformats.org/officeDocument/2006/relationships/hyperlink" Target="http://www.remind101.com/" TargetMode="External"/><Relationship Id="rId7" Type="http://schemas.openxmlformats.org/officeDocument/2006/relationships/hyperlink" Target="http://www.eduplace.com/tales/" TargetMode="External"/><Relationship Id="rId2" Type="http://schemas.openxmlformats.org/officeDocument/2006/relationships/hyperlink" Target="http://www.watchknowlearn.org/Category.aspx?CategoryID=7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aperrater.com/" TargetMode="External"/><Relationship Id="rId5" Type="http://schemas.openxmlformats.org/officeDocument/2006/relationships/hyperlink" Target="http://www.sweetsearch.com/" TargetMode="External"/><Relationship Id="rId4" Type="http://schemas.openxmlformats.org/officeDocument/2006/relationships/hyperlink" Target="http://ptabl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Expanding the Classroom Walls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Distance learning and Virtual Field Trips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9291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we talking about?</a:t>
            </a:r>
            <a:endParaRPr lang="en-US" dirty="0"/>
          </a:p>
        </p:txBody>
      </p:sp>
      <p:pic>
        <p:nvPicPr>
          <p:cNvPr id="1027" name="Picture 3" descr="C:\Users\kindenbosch\AppData\Local\Microsoft\Windows\Temporary Internet Files\Content.IE5\8J5A5BW9\MP90022754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3200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indenbosch\AppData\Local\Microsoft\Windows\Temporary Internet Files\Content.IE5\L6870MPW\MC90023042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67000"/>
            <a:ext cx="28194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4422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Sites, Sites, and More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Sistine Chapel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Animals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The Body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Gator Cam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The Great Wall of China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Solar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0862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Conferencing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SNDLC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CILC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SKYPE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Smithsonian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Skype an Author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2129328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Museum of Nebraska Art</a:t>
            </a:r>
          </a:p>
          <a:p>
            <a:r>
              <a:rPr lang="en-US" dirty="0" smtClean="0"/>
              <a:t>Kearney</a:t>
            </a:r>
          </a:p>
          <a:p>
            <a:r>
              <a:rPr lang="en-US" dirty="0" smtClean="0"/>
              <a:t>Let’s visit with Jill </a:t>
            </a:r>
            <a:r>
              <a:rPr lang="en-US" dirty="0" err="1" smtClean="0"/>
              <a:t>Wicht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164094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	(2.0 tools)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Educational Videos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Text Messaging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Periodic Table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Sweet Search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Paper rater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Mad Libs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Graphic organizers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659244"/>
      </p:ext>
    </p:extLst>
  </p:cSld>
  <p:clrMapOvr>
    <a:masterClrMapping/>
  </p:clrMapOvr>
  <p:transition spd="slow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225</TotalTime>
  <Words>72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Expanding the Classroom Walls</vt:lpstr>
      <vt:lpstr>What are we talking about?</vt:lpstr>
      <vt:lpstr>Sites, Sites, and More Sites</vt:lpstr>
      <vt:lpstr>Video Conferencing</vt:lpstr>
      <vt:lpstr>MONA</vt:lpstr>
      <vt:lpstr>Bonus (2.0 tools)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 Field Trips</dc:title>
  <dc:creator>Konni in den Bosch</dc:creator>
  <cp:lastModifiedBy>Konni in den Bosch</cp:lastModifiedBy>
  <cp:revision>14</cp:revision>
  <dcterms:created xsi:type="dcterms:W3CDTF">2011-12-13T15:34:21Z</dcterms:created>
  <dcterms:modified xsi:type="dcterms:W3CDTF">2011-12-20T18:37:46Z</dcterms:modified>
</cp:coreProperties>
</file>